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FF"/>
    <a:srgbClr val="0000C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www.armenianweekly.com/wp-content/uploads/2012/04/wolf-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4762500" cy="3571875"/>
          </a:xfrm>
          <a:prstGeom prst="rect">
            <a:avLst/>
          </a:prstGeom>
          <a:noFill/>
          <a:ln w="38100">
            <a:solidFill>
              <a:srgbClr val="3333FF"/>
            </a:solidFill>
          </a:ln>
        </p:spPr>
      </p:pic>
      <p:pic>
        <p:nvPicPr>
          <p:cNvPr id="21506" name="Picture 2" descr="http://upload.wikimedia.org/wikipedia/commons/thumb/5/5f/Kolm%C3%A5rden_Wolf.jpg/220px-Kolm%C3%A5rden_Wol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85800"/>
            <a:ext cx="3810000" cy="3706091"/>
          </a:xfrm>
          <a:prstGeom prst="rect">
            <a:avLst/>
          </a:prstGeom>
          <a:noFill/>
          <a:ln w="38100">
            <a:solidFill>
              <a:srgbClr val="3333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 can compare the experiences of characters in a story.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1   2   3   4</a:t>
            </a:r>
            <a:endParaRPr lang="en-US" sz="6600" dirty="0"/>
          </a:p>
        </p:txBody>
      </p:sp>
      <p:pic>
        <p:nvPicPr>
          <p:cNvPr id="5" name="Picture 2" descr="http://ecx.images-amazon.com/images/I/51AFSBCPSFL._SL500_AA300_.jpg"/>
          <p:cNvPicPr>
            <a:picLocks noChangeAspect="1" noChangeArrowheads="1"/>
          </p:cNvPicPr>
          <p:nvPr/>
        </p:nvPicPr>
        <p:blipFill>
          <a:blip r:embed="rId2" cstate="print"/>
          <a:srcRect l="5333" r="6667"/>
          <a:stretch>
            <a:fillRect/>
          </a:stretch>
        </p:blipFill>
        <p:spPr bwMode="auto">
          <a:xfrm rot="20872221">
            <a:off x="692553" y="2856729"/>
            <a:ext cx="2878713" cy="32712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y who cried wolf 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09600"/>
            <a:ext cx="4539700" cy="586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24200" y="2590800"/>
            <a:ext cx="5562600" cy="2308324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Comparing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 find the items to compare.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 choose the features to compare.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066800"/>
            <a:ext cx="7772400" cy="4524315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Comparing</a:t>
            </a: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I find the items to compare.</a:t>
            </a:r>
          </a:p>
          <a:p>
            <a:pPr marL="457200" indent="-457200">
              <a:buAutoNum type="arabicPeriod"/>
            </a:pPr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I choose the features to compare.</a:t>
            </a: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I tell how they items are the same or different.</a:t>
            </a: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y who cried wolf 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533400"/>
            <a:ext cx="4539700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 can compare the experiences of characters in a story.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1   2   3   4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71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I can compare the experiences of characters in a story.</vt:lpstr>
      <vt:lpstr>Slide 3</vt:lpstr>
      <vt:lpstr>Slide 4</vt:lpstr>
      <vt:lpstr>Slide 5</vt:lpstr>
      <vt:lpstr>I can compare the experiences of characters in a story.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10</cp:revision>
  <dcterms:created xsi:type="dcterms:W3CDTF">2012-12-03T11:18:33Z</dcterms:created>
  <dcterms:modified xsi:type="dcterms:W3CDTF">2012-12-10T15:52:19Z</dcterms:modified>
</cp:coreProperties>
</file>